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sldIdLst>
    <p:sldId id="256" r:id="rId3"/>
    <p:sldId id="257" r:id="rId4"/>
    <p:sldId id="264" r:id="rId5"/>
    <p:sldId id="265" r:id="rId6"/>
    <p:sldId id="268" r:id="rId7"/>
    <p:sldId id="269" r:id="rId8"/>
    <p:sldId id="273" r:id="rId9"/>
    <p:sldId id="270" r:id="rId10"/>
    <p:sldId id="271" r:id="rId11"/>
    <p:sldId id="261" r:id="rId12"/>
    <p:sldId id="272" r:id="rId13"/>
    <p:sldId id="274" r:id="rId14"/>
    <p:sldId id="276" r:id="rId15"/>
    <p:sldId id="277" r:id="rId16"/>
    <p:sldId id="278" r:id="rId17"/>
    <p:sldId id="279" r:id="rId18"/>
    <p:sldId id="283" r:id="rId19"/>
    <p:sldId id="282" r:id="rId20"/>
    <p:sldId id="281" r:id="rId21"/>
    <p:sldId id="280" r:id="rId22"/>
    <p:sldId id="26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82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248EB10-2200-49AA-B8A7-0AEAC9C0F261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175AE7-0BE6-4534-B444-C91D5B565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loomu.edu/library/Archives/bloomu59/1959map.htm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bloomu.edu/library/Archives/football/BUfootballindex.html" TargetMode="External"/><Relationship Id="rId7" Type="http://schemas.openxmlformats.org/officeDocument/2006/relationships/hyperlink" Target="http://www.bloomu.edu/studentlife/organizations" TargetMode="External"/><Relationship Id="rId2" Type="http://schemas.openxmlformats.org/officeDocument/2006/relationships/hyperlink" Target="http://www.flickr.com/photos/danwashburn/sets/72157605688762044/detail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archive.org/details/obiter1961bloo" TargetMode="External"/><Relationship Id="rId5" Type="http://schemas.openxmlformats.org/officeDocument/2006/relationships/hyperlink" Target="http://www.bloomu.edu/library/Archives/Bsns1921/bsnsindex.htm" TargetMode="External"/><Relationship Id="rId4" Type="http://schemas.openxmlformats.org/officeDocument/2006/relationships/hyperlink" Target="http://library.bloomu.edu/Archives/1951history/0506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524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The C.L.U.E. Project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1400" b="1" dirty="0" smtClean="0">
                <a:solidFill>
                  <a:schemeClr val="bg1"/>
                </a:solidFill>
              </a:rPr>
              <a:t>C</a:t>
            </a:r>
            <a:r>
              <a:rPr lang="en-US" sz="1400" dirty="0" smtClean="0">
                <a:solidFill>
                  <a:schemeClr val="bg1"/>
                </a:solidFill>
              </a:rPr>
              <a:t>ollege </a:t>
            </a:r>
            <a:r>
              <a:rPr lang="en-US" sz="1400" b="1" dirty="0" smtClean="0">
                <a:solidFill>
                  <a:schemeClr val="bg1"/>
                </a:solidFill>
              </a:rPr>
              <a:t>L</a:t>
            </a:r>
            <a:r>
              <a:rPr lang="en-US" sz="1400" dirty="0" smtClean="0">
                <a:solidFill>
                  <a:schemeClr val="bg1"/>
                </a:solidFill>
              </a:rPr>
              <a:t>ife </a:t>
            </a:r>
            <a:r>
              <a:rPr lang="en-US" sz="1400" b="1" dirty="0" smtClean="0">
                <a:solidFill>
                  <a:schemeClr val="bg1"/>
                </a:solidFill>
              </a:rPr>
              <a:t>U</a:t>
            </a:r>
            <a:r>
              <a:rPr lang="en-US" sz="1400" dirty="0" smtClean="0">
                <a:solidFill>
                  <a:schemeClr val="bg1"/>
                </a:solidFill>
              </a:rPr>
              <a:t>nder </a:t>
            </a:r>
            <a:r>
              <a:rPr lang="en-US" sz="1400" b="1" dirty="0" smtClean="0">
                <a:solidFill>
                  <a:schemeClr val="bg1"/>
                </a:solidFill>
              </a:rPr>
              <a:t>E</a:t>
            </a:r>
            <a:r>
              <a:rPr lang="en-US" sz="1400" dirty="0" smtClean="0">
                <a:solidFill>
                  <a:schemeClr val="bg1"/>
                </a:solidFill>
              </a:rPr>
              <a:t>xamination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91427">
            <a:off x="2659503" y="3348030"/>
            <a:ext cx="6044005" cy="2355464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Hobo Std" pitchFamily="34" charset="0"/>
              </a:rPr>
              <a:t>Bloomsburg </a:t>
            </a:r>
            <a:r>
              <a:rPr lang="en-US" sz="3600" dirty="0">
                <a:latin typeface="Hobo Std" pitchFamily="34" charset="0"/>
              </a:rPr>
              <a:t>Then </a:t>
            </a:r>
            <a:endParaRPr lang="en-US" sz="3600" dirty="0" smtClean="0">
              <a:latin typeface="Hobo Std" pitchFamily="34" charset="0"/>
            </a:endParaRPr>
          </a:p>
          <a:p>
            <a:r>
              <a:rPr lang="en-US" sz="3600" dirty="0" smtClean="0">
                <a:latin typeface="Hobo Std" pitchFamily="34" charset="0"/>
              </a:rPr>
              <a:t>vs.</a:t>
            </a:r>
          </a:p>
          <a:p>
            <a:r>
              <a:rPr lang="en-US" sz="3600" dirty="0" smtClean="0">
                <a:latin typeface="Hobo Std" pitchFamily="34" charset="0"/>
              </a:rPr>
              <a:t>Bloomsburg Now</a:t>
            </a:r>
            <a:endParaRPr lang="en-US" sz="3600" dirty="0">
              <a:latin typeface="Hobo Std" pitchFamily="34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20539009">
            <a:off x="674749" y="4323639"/>
            <a:ext cx="21435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Hobo Std" pitchFamily="34" charset="0"/>
              </a:rPr>
              <a:t>By: </a:t>
            </a:r>
          </a:p>
          <a:p>
            <a:r>
              <a:rPr lang="en-US" sz="2400" dirty="0" smtClean="0">
                <a:latin typeface="Hobo Std" pitchFamily="34" charset="0"/>
              </a:rPr>
              <a:t>Kristin Collins</a:t>
            </a:r>
            <a:endParaRPr lang="en-US" sz="2400" dirty="0">
              <a:latin typeface="Hobo St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2116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676400"/>
            <a:ext cx="2451306" cy="163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3048987" cy="2122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3320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Football Stadium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775191"/>
            <a:ext cx="4800600" cy="4625609"/>
          </a:xfrm>
        </p:spPr>
        <p:txBody>
          <a:bodyPr/>
          <a:lstStyle/>
          <a:p>
            <a:r>
              <a:rPr lang="en-US" dirty="0" smtClean="0"/>
              <a:t>The first picture depicts the football field of Bloomsburg’s Normal School, 1898.</a:t>
            </a:r>
          </a:p>
          <a:p>
            <a:r>
              <a:rPr lang="en-US" dirty="0" smtClean="0"/>
              <a:t>The second picture depicts Bloomsburg University’s Redman Stadium, 2010.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349567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3495675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2415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51062"/>
          </a:xfrm>
        </p:spPr>
        <p:txBody>
          <a:bodyPr>
            <a:normAutofit/>
          </a:bodyPr>
          <a:lstStyle/>
          <a:p>
            <a:r>
              <a:rPr lang="en-US" dirty="0" smtClean="0"/>
              <a:t>Bloomsburg State Teachers College</a:t>
            </a:r>
            <a:endParaRPr lang="en-US" dirty="0"/>
          </a:p>
        </p:txBody>
      </p:sp>
      <p:pic>
        <p:nvPicPr>
          <p:cNvPr id="43010" name="Picture 2" descr="http://www.bloomu.edu/library/Archives/bloomu59/1959aeri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6248400" cy="5196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Teachers State College Campus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link below shows the entire campus of Bloomsburg Teachers State College</a:t>
            </a:r>
          </a:p>
          <a:p>
            <a:r>
              <a:rPr lang="en-US" dirty="0" smtClean="0">
                <a:hlinkClick r:id="rId2"/>
              </a:rPr>
              <a:t>http://www.bloomu.edu/library/Archives/bloomu59/1959map.ht 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Bloomsburg State College</a:t>
            </a:r>
            <a:endParaRPr lang="en-US" dirty="0"/>
          </a:p>
        </p:txBody>
      </p:sp>
      <p:pic>
        <p:nvPicPr>
          <p:cNvPr id="45058" name="Picture 2" descr="Bloomsburg State College - in Susquenita Count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69620"/>
            <a:ext cx="7162800" cy="4988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Bloomsburg State College Activities</a:t>
            </a:r>
            <a:endParaRPr lang="en-US" dirty="0"/>
          </a:p>
        </p:txBody>
      </p:sp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191000" cy="2628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3962400"/>
            <a:ext cx="4300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CGA (Community Government Association)</a:t>
            </a:r>
            <a:endParaRPr lang="en-US" dirty="0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676400"/>
            <a:ext cx="3505200" cy="247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410200" y="4038600"/>
            <a:ext cx="253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 Hall Men (officers)</a:t>
            </a:r>
            <a:endParaRPr lang="en-US" dirty="0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405779"/>
            <a:ext cx="2476500" cy="245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971800" y="4876800"/>
            <a:ext cx="21000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Maroon and Gold</a:t>
            </a:r>
          </a:p>
          <a:p>
            <a:r>
              <a:rPr lang="en-US" dirty="0" smtClean="0"/>
              <a:t>(School Newspaper)</a:t>
            </a:r>
          </a:p>
          <a:p>
            <a:r>
              <a:rPr lang="en-US" dirty="0" smtClean="0"/>
              <a:t>      </a:t>
            </a:r>
            <a:r>
              <a:rPr lang="en-US" dirty="0" smtClean="0">
                <a:sym typeface="Wingdings" pitchFamily="2" charset="2"/>
              </a:rPr>
              <a:t>                      </a:t>
            </a:r>
            <a:endParaRPr lang="en-US" dirty="0"/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4630615"/>
            <a:ext cx="3048000" cy="222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Sports in the State College Yearbook</a:t>
            </a:r>
            <a:endParaRPr lang="en-US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3562350" cy="484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05000"/>
            <a:ext cx="3850433" cy="294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495800" y="5181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Football Team , each player pictured individually with their names beneath them.</a:t>
            </a:r>
          </a:p>
          <a:p>
            <a:r>
              <a:rPr lang="en-US" dirty="0" smtClean="0"/>
              <a:t>Wrestling, pictured the same as well.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Bloomsburg University of Pennsylvania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9154" name="Picture 2" descr="http://baruff.com/images/quad_bloomsburg_univers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7086600" cy="4960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Bloomsburg University Sports, 2010</a:t>
            </a:r>
            <a:endParaRPr lang="en-US" dirty="0"/>
          </a:p>
        </p:txBody>
      </p:sp>
      <p:pic>
        <p:nvPicPr>
          <p:cNvPr id="4" name="Picture 2" descr="http://1.bp.blogspot.com/_WriXLzJu0So/TNihZwsJMtI/AAAAAAAAAPQ/MPiUntbPz-c/s1600/rp_primary_10+f-ball+WC+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343400" cy="2671537"/>
          </a:xfrm>
          <a:prstGeom prst="rect">
            <a:avLst/>
          </a:prstGeom>
          <a:noFill/>
        </p:spPr>
      </p:pic>
      <p:pic>
        <p:nvPicPr>
          <p:cNvPr id="5" name="Picture 4" descr="http://1.bp.blogspot.com/_WriXLzJu0So/TQAlSSROIVI/AAAAAAAABTk/QdYaHfH2N-s/s1600/rp_primary_oxenrider3Ny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514600"/>
            <a:ext cx="4800600" cy="2952751"/>
          </a:xfrm>
          <a:prstGeom prst="rect">
            <a:avLst/>
          </a:prstGeom>
          <a:noFill/>
        </p:spPr>
      </p:pic>
      <p:pic>
        <p:nvPicPr>
          <p:cNvPr id="6" name="Picture 6" descr="http://www.berksmontnews.com/content/articles/2011/03/23/sports/doc4d88e90793d1a57297761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95800"/>
            <a:ext cx="4495800" cy="2935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Enrollment…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1960</a:t>
            </a:r>
          </a:p>
          <a:p>
            <a:pPr lvl="1"/>
            <a:r>
              <a:rPr lang="en-US" dirty="0" smtClean="0"/>
              <a:t>1,743</a:t>
            </a:r>
          </a:p>
          <a:p>
            <a:r>
              <a:rPr lang="en-US" dirty="0" smtClean="0"/>
              <a:t>1983</a:t>
            </a:r>
          </a:p>
          <a:p>
            <a:pPr lvl="1"/>
            <a:r>
              <a:rPr lang="en-US" dirty="0" smtClean="0"/>
              <a:t>4,743</a:t>
            </a:r>
          </a:p>
          <a:p>
            <a:r>
              <a:rPr lang="en-US" dirty="0" smtClean="0"/>
              <a:t>1994</a:t>
            </a:r>
          </a:p>
          <a:p>
            <a:pPr lvl="1"/>
            <a:r>
              <a:rPr lang="en-US" smtClean="0"/>
              <a:t>7,277</a:t>
            </a:r>
          </a:p>
          <a:p>
            <a:r>
              <a:rPr lang="en-US" dirty="0" smtClean="0"/>
              <a:t>2011</a:t>
            </a:r>
          </a:p>
          <a:p>
            <a:pPr lvl="1"/>
            <a:r>
              <a:rPr lang="en-US" dirty="0" smtClean="0"/>
              <a:t>Undergraduate Students: about 9,000 </a:t>
            </a:r>
          </a:p>
          <a:p>
            <a:pPr lvl="1"/>
            <a:r>
              <a:rPr lang="en-US" dirty="0" smtClean="0"/>
              <a:t>Graduate Students: about 1,000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372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Bloomsburg University Of Pennsylvania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458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Clubs/activities: </a:t>
            </a:r>
          </a:p>
          <a:p>
            <a:pPr lvl="1"/>
            <a:r>
              <a:rPr lang="en-US" dirty="0" smtClean="0"/>
              <a:t>DASL, Helping </a:t>
            </a:r>
            <a:r>
              <a:rPr lang="en-US" dirty="0" err="1" smtClean="0"/>
              <a:t>Others,CGA</a:t>
            </a:r>
            <a:r>
              <a:rPr lang="en-US" dirty="0" smtClean="0"/>
              <a:t>, Homecoming Committee, Program Board, Concert </a:t>
            </a:r>
            <a:r>
              <a:rPr lang="en-US" dirty="0" err="1" smtClean="0"/>
              <a:t>Committee,BU</a:t>
            </a:r>
            <a:r>
              <a:rPr lang="en-US" dirty="0" smtClean="0"/>
              <a:t> Iron Club, S.L.E.D., Band, History Club, Anthropology Club, Fraternities, </a:t>
            </a:r>
            <a:r>
              <a:rPr lang="en-US" dirty="0" err="1" smtClean="0"/>
              <a:t>Sororities,Student</a:t>
            </a:r>
            <a:r>
              <a:rPr lang="en-US" dirty="0" smtClean="0"/>
              <a:t> Nurses Association, etc.</a:t>
            </a:r>
          </a:p>
          <a:p>
            <a:r>
              <a:rPr lang="en-US" dirty="0" smtClean="0"/>
              <a:t>Club Sports, Intramurals, University teams</a:t>
            </a:r>
          </a:p>
        </p:txBody>
      </p:sp>
      <p:pic>
        <p:nvPicPr>
          <p:cNvPr id="51202" name="Picture 2" descr="Carver Hall Walkw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7125" y="1524000"/>
            <a:ext cx="1666875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was college at Bloomsburg University like in the past compared to now?</a:t>
            </a:r>
          </a:p>
          <a:p>
            <a:r>
              <a:rPr lang="en-US" sz="2800" dirty="0" smtClean="0"/>
              <a:t>Was it more strict of a college?</a:t>
            </a:r>
          </a:p>
          <a:p>
            <a:r>
              <a:rPr lang="en-US" sz="2800" dirty="0" smtClean="0"/>
              <a:t>How has it grown as a college?</a:t>
            </a:r>
          </a:p>
          <a:p>
            <a:r>
              <a:rPr lang="en-US" sz="2800" dirty="0" smtClean="0"/>
              <a:t>What activities/sports teams were students involved with then compared to now?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90977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Bloomsburg University of Pennsylvania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Dorm Buildings: Northumberland, Columbia, Lycoming, Luzerne, </a:t>
            </a:r>
            <a:r>
              <a:rPr lang="en-US" dirty="0" err="1" smtClean="0"/>
              <a:t>Elwell</a:t>
            </a:r>
            <a:r>
              <a:rPr lang="en-US" dirty="0" smtClean="0"/>
              <a:t>, Schuylkill, Montour </a:t>
            </a:r>
          </a:p>
          <a:p>
            <a:r>
              <a:rPr lang="en-US" dirty="0" smtClean="0"/>
              <a:t>Classroom Buildings: Centennial, Old Science, Ben Franklin, Hartline, </a:t>
            </a:r>
            <a:r>
              <a:rPr lang="en-US" dirty="0" err="1" smtClean="0"/>
              <a:t>Bakeless</a:t>
            </a:r>
            <a:r>
              <a:rPr lang="en-US" dirty="0" smtClean="0"/>
              <a:t>, McCormick, Navy. </a:t>
            </a:r>
          </a:p>
        </p:txBody>
      </p:sp>
      <p:pic>
        <p:nvPicPr>
          <p:cNvPr id="50178" name="Picture 2" descr="http://www.buvoice.com/polopoly_fs/1.422872!/image/104551574.gif_gen/derivatives/landscape_240/10455157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857748"/>
            <a:ext cx="2667000" cy="2000252"/>
          </a:xfrm>
          <a:prstGeom prst="rect">
            <a:avLst/>
          </a:prstGeom>
          <a:noFill/>
        </p:spPr>
      </p:pic>
      <p:pic>
        <p:nvPicPr>
          <p:cNvPr id="50180" name="Picture 4" descr="Bloomsburg University of Pennsylvan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953000"/>
            <a:ext cx="1905000" cy="1905000"/>
          </a:xfrm>
          <a:prstGeom prst="rect">
            <a:avLst/>
          </a:prstGeom>
          <a:noFill/>
        </p:spPr>
      </p:pic>
      <p:pic>
        <p:nvPicPr>
          <p:cNvPr id="50182" name="Picture 6" descr="http://3.bp.blogspot.com/_LEoz39V4KrM/TNlihDOfiYI/AAAAAAAAAJ0/8U4Bsmxpw5I/s320/HartlineScienceCen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4953000"/>
            <a:ext cx="2381250" cy="1590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www.flickr.com/photos/danwashburn/sets/72157605688762044/detail/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bloomu.edu/library/Archives/football/BUfootballindex.html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http://library.bloomu.edu/Archives/1951history/0506.pdf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http://www.bloomu.edu/library/Archives/Bsns1921/bsnsindex.htm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http://www.archive.org/details/obiter1961bloo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http://www.bloomu.edu/studentlife/organizations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418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Interviewing research center </a:t>
            </a:r>
          </a:p>
          <a:p>
            <a:pPr lvl="1"/>
            <a:r>
              <a:rPr lang="en-US" dirty="0" smtClean="0"/>
              <a:t>Asked about the University in general</a:t>
            </a:r>
          </a:p>
          <a:p>
            <a:r>
              <a:rPr lang="en-US" dirty="0" smtClean="0"/>
              <a:t>Archives of Bloomsburg</a:t>
            </a:r>
          </a:p>
          <a:p>
            <a:pPr lvl="1"/>
            <a:r>
              <a:rPr lang="en-US" dirty="0" smtClean="0"/>
              <a:t>Looked at student handbooks at the library</a:t>
            </a:r>
          </a:p>
          <a:p>
            <a:r>
              <a:rPr lang="en-US" dirty="0" smtClean="0"/>
              <a:t>Online Collections</a:t>
            </a:r>
          </a:p>
          <a:p>
            <a:pPr lvl="1"/>
            <a:r>
              <a:rPr lang="en-US" dirty="0" smtClean="0"/>
              <a:t>Looked at year books, newspapers, and postcards of Bloomsburg University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6475" y="4038600"/>
            <a:ext cx="68675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Behind Bloomsburg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90500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-In 1839, an Academy was formed with C. P. Waller as its’ head.  </a:t>
            </a:r>
          </a:p>
          <a:p>
            <a:r>
              <a:rPr lang="en-US" dirty="0" smtClean="0"/>
              <a:t>-The growth of the Academy in 1856, forced the legal formation of the Bloomsburg Literary Institute.</a:t>
            </a:r>
          </a:p>
          <a:p>
            <a:r>
              <a:rPr lang="en-US" dirty="0" smtClean="0"/>
              <a:t>-In 1866 a new leader was elected, Henry Carver, due to its’ struggle during the Civil War.</a:t>
            </a:r>
          </a:p>
          <a:p>
            <a:r>
              <a:rPr lang="en-US" dirty="0" smtClean="0"/>
              <a:t>-The commonwealth of Pennsylvania purchased the school, it officially became the Bloomsburg State Normal School and in 1927 it became Bloomsburg State Teachers College.</a:t>
            </a:r>
          </a:p>
          <a:p>
            <a:r>
              <a:rPr lang="en-US" dirty="0" smtClean="0"/>
              <a:t>-The first president of the school was Francis B. Haas and in 1960 the teachers was dropped because the graduate studies section of the school was formed.</a:t>
            </a:r>
          </a:p>
          <a:p>
            <a:r>
              <a:rPr lang="en-US" dirty="0" smtClean="0"/>
              <a:t>-Finally, in 1983 Bloomsburg University was</a:t>
            </a:r>
          </a:p>
          <a:p>
            <a:r>
              <a:rPr lang="en-US" dirty="0" smtClean="0"/>
              <a:t>formed with the Pennsylvania State System</a:t>
            </a:r>
          </a:p>
          <a:p>
            <a:r>
              <a:rPr lang="en-US" dirty="0" smtClean="0"/>
              <a:t> of Higher Education.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Bloomsburg State Normal School</a:t>
            </a:r>
            <a:endParaRPr lang="en-US" dirty="0"/>
          </a:p>
        </p:txBody>
      </p:sp>
      <p:pic>
        <p:nvPicPr>
          <p:cNvPr id="2050" name="Picture 2" descr="http://www.family-images.com/misc/schools/1905%20Bloomsburg%20PA%20State%20Normal%20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7772400" cy="4932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Buildings of State Normal School</a:t>
            </a:r>
            <a:endParaRPr lang="en-US" dirty="0"/>
          </a:p>
        </p:txBody>
      </p:sp>
      <p:pic>
        <p:nvPicPr>
          <p:cNvPr id="38914" name="Picture 2" descr="http://www.bloomu.edu/library/Archives/Bsns1921/Campusbuild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572000" cy="2600325"/>
          </a:xfrm>
          <a:prstGeom prst="rect">
            <a:avLst/>
          </a:prstGeom>
          <a:noFill/>
        </p:spPr>
      </p:pic>
      <p:pic>
        <p:nvPicPr>
          <p:cNvPr id="38916" name="Picture 4" descr="http://www.bloomu.edu/library/Archives/Bsns1921/Scienceh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381499"/>
            <a:ext cx="4572000" cy="24765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76800" y="1828800"/>
            <a:ext cx="4360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Here shows Institute Hall, now Carver Hall, </a:t>
            </a:r>
          </a:p>
          <a:p>
            <a:r>
              <a:rPr lang="en-US" dirty="0" smtClean="0"/>
              <a:t>the gymnasium, the dormitory, and a junior </a:t>
            </a:r>
          </a:p>
          <a:p>
            <a:r>
              <a:rPr lang="en-US" dirty="0" smtClean="0"/>
              <a:t>high school.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4648200"/>
            <a:ext cx="44894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distance you can see Science Hall, now </a:t>
            </a:r>
          </a:p>
          <a:p>
            <a:r>
              <a:rPr lang="en-US" dirty="0" smtClean="0"/>
              <a:t>Old Science, and a WWI tree memorial to the </a:t>
            </a:r>
          </a:p>
          <a:p>
            <a:r>
              <a:rPr lang="en-US" dirty="0" smtClean="0"/>
              <a:t>right.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51062"/>
          </a:xfrm>
        </p:spPr>
        <p:txBody>
          <a:bodyPr>
            <a:normAutofit/>
          </a:bodyPr>
          <a:lstStyle/>
          <a:p>
            <a:r>
              <a:rPr lang="en-US" dirty="0" smtClean="0"/>
              <a:t>Classrooms of State Normal School</a:t>
            </a:r>
            <a:endParaRPr lang="en-US" dirty="0"/>
          </a:p>
        </p:txBody>
      </p:sp>
      <p:pic>
        <p:nvPicPr>
          <p:cNvPr id="41986" name="Picture 2" descr="http://www.bloomu.edu/library/Archives/Bsns1921/Artstud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572000" cy="2505076"/>
          </a:xfrm>
          <a:prstGeom prst="rect">
            <a:avLst/>
          </a:prstGeom>
          <a:noFill/>
        </p:spPr>
      </p:pic>
      <p:pic>
        <p:nvPicPr>
          <p:cNvPr id="41988" name="Picture 4" descr="http://www.bloomu.edu/library/Archives/Bsns1921/Gy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114800"/>
            <a:ext cx="4572000" cy="25622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29200" y="19812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the left we have the art studio classroom which was held on the upper floor of Science Hall, Old Science.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7244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the right we have a gym class being held in the old gymnasium. This was replaced with Centennial Gym in 1942.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Athletics of State Normal School</a:t>
            </a:r>
            <a:endParaRPr lang="en-US" dirty="0"/>
          </a:p>
        </p:txBody>
      </p:sp>
      <p:pic>
        <p:nvPicPr>
          <p:cNvPr id="39938" name="Picture 2" descr="http://www.bloomu.edu/library/Archives/Bsns1921/Tenniscourts21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572000" cy="2590800"/>
          </a:xfrm>
          <a:prstGeom prst="rect">
            <a:avLst/>
          </a:prstGeom>
          <a:noFill/>
        </p:spPr>
      </p:pic>
      <p:pic>
        <p:nvPicPr>
          <p:cNvPr id="39940" name="Picture 4" descr="http://www.bloomu.edu/library/Archives/Bsns1921/BaseballTeam21-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38599"/>
            <a:ext cx="4572000" cy="28194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24400" y="19050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tennis courts are from 1922 and were heavily used, until they had gotten torn down in 1956 for the Campus Commons, which is now the Bookstore.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80060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School’s baseball team from 1921-1922. The team practiced and played on a field where Colombia Hall now stands.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1251062"/>
          </a:xfrm>
        </p:spPr>
        <p:txBody>
          <a:bodyPr>
            <a:normAutofit/>
          </a:bodyPr>
          <a:lstStyle/>
          <a:p>
            <a:r>
              <a:rPr lang="en-US" dirty="0" smtClean="0"/>
              <a:t>Activities of State Normal School</a:t>
            </a:r>
            <a:endParaRPr lang="en-US" dirty="0"/>
          </a:p>
        </p:txBody>
      </p:sp>
      <p:pic>
        <p:nvPicPr>
          <p:cNvPr id="40962" name="Picture 2" descr="http://www.bloomu.edu/library/Archives/Bsns1921/GirlsCho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4191000" cy="2295526"/>
          </a:xfrm>
          <a:prstGeom prst="rect">
            <a:avLst/>
          </a:prstGeom>
          <a:noFill/>
        </p:spPr>
      </p:pic>
      <p:pic>
        <p:nvPicPr>
          <p:cNvPr id="40964" name="Picture 4" descr="http://www.bloomu.edu/library/Archives/Bsns1921/SummerSchool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648200"/>
            <a:ext cx="4957354" cy="19716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00600" y="19812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choral group on the left was one of the many choral groups on campus. The choral group met once a week in the auditorium.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1" y="5029200"/>
            <a:ext cx="365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the right is the first session of summer school in 1919. This was one of the requirements for teachers who were coming back to school for advanced certificates.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467</TotalTime>
  <Words>695</Words>
  <Application>Microsoft Office PowerPoint</Application>
  <PresentationFormat>On-screen Show (4:3)</PresentationFormat>
  <Paragraphs>87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Sketchbook</vt:lpstr>
      <vt:lpstr>Module</vt:lpstr>
      <vt:lpstr>The C.L.U.E. Project College Life Under Examination</vt:lpstr>
      <vt:lpstr>Problem</vt:lpstr>
      <vt:lpstr>Methods</vt:lpstr>
      <vt:lpstr>History Behind Bloomsburg</vt:lpstr>
      <vt:lpstr>Bloomsburg State Normal School</vt:lpstr>
      <vt:lpstr>Buildings of State Normal School</vt:lpstr>
      <vt:lpstr>Classrooms of State Normal School</vt:lpstr>
      <vt:lpstr>Athletics of State Normal School</vt:lpstr>
      <vt:lpstr>Activities of State Normal School</vt:lpstr>
      <vt:lpstr>Football Stadium …</vt:lpstr>
      <vt:lpstr>Bloomsburg State Teachers College</vt:lpstr>
      <vt:lpstr>Teachers State College Campus</vt:lpstr>
      <vt:lpstr>Bloomsburg State College</vt:lpstr>
      <vt:lpstr>Bloomsburg State College Activities</vt:lpstr>
      <vt:lpstr>Sports in the State College Yearbook</vt:lpstr>
      <vt:lpstr>Bloomsburg University of Pennsylvania</vt:lpstr>
      <vt:lpstr>Bloomsburg University Sports, 2010</vt:lpstr>
      <vt:lpstr>Enrollment…</vt:lpstr>
      <vt:lpstr>Bloomsburg University Of Pennsylvania</vt:lpstr>
      <vt:lpstr>Bloomsburg University of Pennsylvania</vt:lpstr>
      <vt:lpstr>Websites</vt:lpstr>
    </vt:vector>
  </TitlesOfParts>
  <Company>Bloomsburg University of Pennsylvania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C.L.U.E. Project College Life Under Examination</dc:title>
  <dc:creator>Kristin R. Collins</dc:creator>
  <cp:lastModifiedBy>kristin</cp:lastModifiedBy>
  <cp:revision>40</cp:revision>
  <dcterms:created xsi:type="dcterms:W3CDTF">2011-10-02T17:29:42Z</dcterms:created>
  <dcterms:modified xsi:type="dcterms:W3CDTF">2011-10-09T22:51:50Z</dcterms:modified>
</cp:coreProperties>
</file>